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906000" cy="6858000" type="A4"/>
  <p:notesSz cx="6797675" cy="9872663"/>
  <p:defaultTextStyle>
    <a:defPPr>
      <a:defRPr lang="es-E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79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/>
    <p:restoredTop sz="94657"/>
  </p:normalViewPr>
  <p:slideViewPr>
    <p:cSldViewPr snapToGrid="0" snapToObjects="1">
      <p:cViewPr varScale="1">
        <p:scale>
          <a:sx n="81" d="100"/>
          <a:sy n="81" d="100"/>
        </p:scale>
        <p:origin x="108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EE4C54-0F46-4EF5-B174-0EE276C79E53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5C0F79-A1A5-4B69-A245-1C2AA526B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82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E4C4D6-0CB0-4FF3-AAC2-2891104B2879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E934B2-9BD5-4FE5-B45C-1BA6D0D4E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1" y="2130431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2" y="3886201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3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1" y="274646"/>
            <a:ext cx="652145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3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7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0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1" y="1600207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4" indent="0">
              <a:buNone/>
              <a:defRPr sz="1800" b="1"/>
            </a:lvl3pPr>
            <a:lvl4pPr marL="1371456" indent="0">
              <a:buNone/>
              <a:defRPr sz="1600" b="1"/>
            </a:lvl4pPr>
            <a:lvl5pPr marL="1828609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3" indent="0">
              <a:buNone/>
              <a:defRPr sz="1600" b="1"/>
            </a:lvl7pPr>
            <a:lvl8pPr marL="3200067" indent="0">
              <a:buNone/>
              <a:defRPr sz="1600" b="1"/>
            </a:lvl8pPr>
            <a:lvl9pPr marL="365721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4" indent="0">
              <a:buNone/>
              <a:defRPr sz="1800" b="1"/>
            </a:lvl3pPr>
            <a:lvl4pPr marL="1371456" indent="0">
              <a:buNone/>
              <a:defRPr sz="1600" b="1"/>
            </a:lvl4pPr>
            <a:lvl5pPr marL="1828609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3" indent="0">
              <a:buNone/>
              <a:defRPr sz="1600" b="1"/>
            </a:lvl7pPr>
            <a:lvl8pPr marL="3200067" indent="0">
              <a:buNone/>
              <a:defRPr sz="1600" b="1"/>
            </a:lvl8pPr>
            <a:lvl9pPr marL="365721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2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8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3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3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4" indent="0">
              <a:buNone/>
              <a:defRPr sz="1000"/>
            </a:lvl3pPr>
            <a:lvl4pPr marL="1371456" indent="0">
              <a:buNone/>
              <a:defRPr sz="900"/>
            </a:lvl4pPr>
            <a:lvl5pPr marL="1828609" indent="0">
              <a:buNone/>
              <a:defRPr sz="900"/>
            </a:lvl5pPr>
            <a:lvl6pPr marL="2285761" indent="0">
              <a:buNone/>
              <a:defRPr sz="900"/>
            </a:lvl6pPr>
            <a:lvl7pPr marL="2742913" indent="0">
              <a:buNone/>
              <a:defRPr sz="900"/>
            </a:lvl7pPr>
            <a:lvl8pPr marL="3200067" indent="0">
              <a:buNone/>
              <a:defRPr sz="900"/>
            </a:lvl8pPr>
            <a:lvl9pPr marL="365721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1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7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7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4" indent="0">
              <a:buNone/>
              <a:defRPr sz="2400"/>
            </a:lvl3pPr>
            <a:lvl4pPr marL="1371456" indent="0">
              <a:buNone/>
              <a:defRPr sz="2000"/>
            </a:lvl4pPr>
            <a:lvl5pPr marL="1828609" indent="0">
              <a:buNone/>
              <a:defRPr sz="2000"/>
            </a:lvl5pPr>
            <a:lvl6pPr marL="2285761" indent="0">
              <a:buNone/>
              <a:defRPr sz="2000"/>
            </a:lvl6pPr>
            <a:lvl7pPr marL="2742913" indent="0">
              <a:buNone/>
              <a:defRPr sz="2000"/>
            </a:lvl7pPr>
            <a:lvl8pPr marL="3200067" indent="0">
              <a:buNone/>
              <a:defRPr sz="2000"/>
            </a:lvl8pPr>
            <a:lvl9pPr marL="3657218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7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4" indent="0">
              <a:buNone/>
              <a:defRPr sz="1000"/>
            </a:lvl3pPr>
            <a:lvl4pPr marL="1371456" indent="0">
              <a:buNone/>
              <a:defRPr sz="900"/>
            </a:lvl4pPr>
            <a:lvl5pPr marL="1828609" indent="0">
              <a:buNone/>
              <a:defRPr sz="900"/>
            </a:lvl5pPr>
            <a:lvl6pPr marL="2285761" indent="0">
              <a:buNone/>
              <a:defRPr sz="900"/>
            </a:lvl6pPr>
            <a:lvl7pPr marL="2742913" indent="0">
              <a:buNone/>
              <a:defRPr sz="900"/>
            </a:lvl7pPr>
            <a:lvl8pPr marL="3200067" indent="0">
              <a:buNone/>
              <a:defRPr sz="900"/>
            </a:lvl8pPr>
            <a:lvl9pPr marL="365721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1" y="1600207"/>
            <a:ext cx="89154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EAC5-BB8C-7641-B3FD-5FB843AF97CB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2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344A-7179-494A-8E16-BDBE6D9AB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1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45715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1" indent="-285720" algn="l" defTabSz="45715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0" indent="-228576" algn="l" defTabSz="45715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2" indent="-228576" algn="l" defTabSz="45715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5" indent="-228576" algn="l" defTabSz="45715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8" indent="-228576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9" indent="-228576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1" indent="-228576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4" indent="-228576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4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6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9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ebformacion.com/" TargetMode="External"/><Relationship Id="rId5" Type="http://schemas.openxmlformats.org/officeDocument/2006/relationships/hyperlink" Target="mailto:formacion@caeb.es" TargetMode="External"/><Relationship Id="rId4" Type="http://schemas.openxmlformats.org/officeDocument/2006/relationships/hyperlink" Target="https://form.jotform.com/83442585651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fondo tu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4" y="0"/>
            <a:ext cx="7679314" cy="50276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6"/>
          <a:stretch/>
        </p:blipFill>
        <p:spPr>
          <a:xfrm>
            <a:off x="-1367277" y="-17"/>
            <a:ext cx="6345149" cy="5027581"/>
          </a:xfrm>
          <a:prstGeom prst="parallelogram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4320" y="1696532"/>
            <a:ext cx="6000678" cy="2308296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 fontAlgn="base"/>
            <a:r>
              <a:rPr lang="es-ES" sz="3600" b="1" dirty="0">
                <a:solidFill>
                  <a:schemeClr val="bg1"/>
                </a:solidFill>
                <a:latin typeface="Signika"/>
                <a:cs typeface="Signika"/>
              </a:rPr>
              <a:t>PROGRAMA</a:t>
            </a:r>
          </a:p>
          <a:p>
            <a:pPr algn="r" fontAlgn="base"/>
            <a:r>
              <a:rPr lang="es-ES" sz="3600" b="1" dirty="0">
                <a:solidFill>
                  <a:schemeClr val="bg1"/>
                </a:solidFill>
                <a:latin typeface="Signika"/>
                <a:cs typeface="Signika"/>
              </a:rPr>
              <a:t>ESPECIALIZADO</a:t>
            </a:r>
          </a:p>
          <a:p>
            <a:pPr algn="r" fontAlgn="base"/>
            <a:r>
              <a:rPr lang="es-ES" sz="3600" b="1" dirty="0">
                <a:solidFill>
                  <a:schemeClr val="bg1"/>
                </a:solidFill>
                <a:latin typeface="Signika"/>
                <a:cs typeface="Signika"/>
              </a:rPr>
              <a:t>EN FINANZAS </a:t>
            </a:r>
          </a:p>
          <a:p>
            <a:pPr algn="r" fontAlgn="base"/>
            <a:r>
              <a:rPr lang="es-ES" sz="3600" b="1" dirty="0">
                <a:solidFill>
                  <a:schemeClr val="bg1"/>
                </a:solidFill>
                <a:latin typeface="Signika"/>
                <a:cs typeface="Signika"/>
              </a:rPr>
              <a:t>CORPORATIVAS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00555" y="3854996"/>
            <a:ext cx="6817970" cy="110880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s-ES" sz="1960" dirty="0">
                <a:solidFill>
                  <a:schemeClr val="bg1"/>
                </a:solidFill>
                <a:latin typeface="Signika"/>
                <a:cs typeface="Signika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endParaRPr lang="es-ES" sz="1960" dirty="0">
              <a:solidFill>
                <a:schemeClr val="bg1"/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Signika"/>
                <a:cs typeface="Signika"/>
              </a:rPr>
              <a:t>Palma, del 29 de mayo al 20 de junio de 2020</a:t>
            </a:r>
          </a:p>
          <a:p>
            <a:pPr algn="r">
              <a:lnSpc>
                <a:spcPct val="90000"/>
              </a:lnSpc>
            </a:pPr>
            <a:r>
              <a:rPr lang="es-ES" sz="1400" dirty="0">
                <a:solidFill>
                  <a:schemeClr val="bg1"/>
                </a:solidFill>
                <a:latin typeface="Signika"/>
                <a:cs typeface="Signika"/>
              </a:rPr>
              <a:t>Viernes de 16.00 a 21.00 horas y Sábados de 9.00 a 14.00 h </a:t>
            </a:r>
            <a:endParaRPr lang="es-ES" sz="1960" dirty="0">
              <a:solidFill>
                <a:schemeClr val="bg1"/>
              </a:solidFill>
              <a:latin typeface="Signika"/>
              <a:cs typeface="Signika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18872" y="5027564"/>
            <a:ext cx="4388685" cy="174493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endParaRPr lang="es-ES" sz="1600" dirty="0"/>
          </a:p>
          <a:p>
            <a:pPr algn="r"/>
            <a:r>
              <a:rPr lang="es-ES" sz="1600" b="1" dirty="0">
                <a:solidFill>
                  <a:schemeClr val="bg1"/>
                </a:solidFill>
                <a:latin typeface="Signika"/>
                <a:cs typeface="Signika"/>
              </a:rPr>
              <a:t> INFORMACIÓN E     			INSCRIPINSININININCION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4"/>
              </a:rPr>
              <a:t>INSCRIBIRSE</a:t>
            </a:r>
            <a:r>
              <a:rPr lang="es-ES" sz="1600" b="1" dirty="0">
                <a:solidFill>
                  <a:schemeClr val="bg1"/>
                </a:solidFill>
                <a:latin typeface="Signika"/>
                <a:cs typeface="Signika"/>
              </a:rPr>
              <a:t>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/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C/ Aragón 215 1º 07008 Palma de Mallorca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971 70 60 08 </a:t>
            </a:r>
          </a:p>
          <a:p>
            <a:pPr algn="r">
              <a:lnSpc>
                <a:spcPct val="90000"/>
              </a:lnSpc>
            </a:pP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  <a:hlinkClick r:id="rId5"/>
              </a:rPr>
              <a:t>formacion@caeb.es</a:t>
            </a:r>
            <a:r>
              <a:rPr lang="es-ES" sz="1600" dirty="0">
                <a:solidFill>
                  <a:schemeClr val="accent6"/>
                </a:solidFill>
                <a:latin typeface="Signika"/>
                <a:cs typeface="Signika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</a:rPr>
              <a:t>-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/>
                <a:cs typeface="Signika"/>
                <a:hlinkClick r:id="rId6"/>
              </a:rPr>
              <a:t>www.caeb.es/formacion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Signika"/>
              <a:cs typeface="Signik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608276" y="592808"/>
            <a:ext cx="4085340" cy="55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4841" y="629198"/>
            <a:ext cx="3194206" cy="47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4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400" b="1" dirty="0">
                <a:solidFill>
                  <a:srgbClr val="7F7F7F"/>
                </a:solidFill>
                <a:latin typeface="Signika" panose="02010003020600000004" pitchFamily="2" charset="0"/>
              </a:rPr>
              <a:t>FORMACIÓN EJECUTIVA BONIFICABLE</a:t>
            </a:r>
            <a:endParaRPr lang="es-ES" altLang="es-ES" sz="14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543" y="350618"/>
            <a:ext cx="1418972" cy="911097"/>
          </a:xfrm>
          <a:prstGeom prst="rect">
            <a:avLst/>
          </a:prstGeom>
        </p:spPr>
      </p:pic>
      <p:sp>
        <p:nvSpPr>
          <p:cNvPr id="16" name="Paralelogramo 15"/>
          <p:cNvSpPr/>
          <p:nvPr/>
        </p:nvSpPr>
        <p:spPr>
          <a:xfrm>
            <a:off x="3186546" y="-17"/>
            <a:ext cx="2365231" cy="5102733"/>
          </a:xfrm>
          <a:prstGeom prst="parallelogram">
            <a:avLst>
              <a:gd name="adj" fmla="val 737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60"/>
              <a:t>a</a:t>
            </a:r>
          </a:p>
        </p:txBody>
      </p:sp>
      <p:sp>
        <p:nvSpPr>
          <p:cNvPr id="6" name="Paralelogramo 5"/>
          <p:cNvSpPr/>
          <p:nvPr/>
        </p:nvSpPr>
        <p:spPr>
          <a:xfrm>
            <a:off x="2226685" y="-17"/>
            <a:ext cx="3325091" cy="5102733"/>
          </a:xfrm>
          <a:prstGeom prst="parallelogram">
            <a:avLst>
              <a:gd name="adj" fmla="val 52783"/>
            </a:avLst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60"/>
          </a:p>
        </p:txBody>
      </p:sp>
    </p:spTree>
    <p:extLst>
      <p:ext uri="{BB962C8B-B14F-4D97-AF65-F5344CB8AC3E}">
        <p14:creationId xmlns:p14="http://schemas.microsoft.com/office/powerpoint/2010/main" val="955015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38</Words>
  <Application>Microsoft Office PowerPoint</Application>
  <PresentationFormat>A4 (210 x 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Signika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</dc:creator>
  <cp:lastModifiedBy>CARMEN FRANCÉS</cp:lastModifiedBy>
  <cp:revision>146</cp:revision>
  <cp:lastPrinted>2019-12-17T10:01:16Z</cp:lastPrinted>
  <dcterms:created xsi:type="dcterms:W3CDTF">2016-03-31T07:56:17Z</dcterms:created>
  <dcterms:modified xsi:type="dcterms:W3CDTF">2020-03-04T08:31:13Z</dcterms:modified>
</cp:coreProperties>
</file>